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5" r:id="rId3"/>
    <p:sldId id="259" r:id="rId4"/>
    <p:sldId id="256" r:id="rId5"/>
    <p:sldId id="257" r:id="rId6"/>
    <p:sldId id="258" r:id="rId7"/>
    <p:sldId id="262" r:id="rId8"/>
    <p:sldId id="260" r:id="rId9"/>
    <p:sldId id="264" r:id="rId10"/>
    <p:sldId id="263" r:id="rId11"/>
    <p:sldId id="267" r:id="rId12"/>
    <p:sldId id="268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142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6373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741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205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685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454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90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541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838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6984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009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61391-C13C-4947-87A6-1E1CEB6E59AF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BD768-18E1-48A7-9D85-0620ED9187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360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811" y="133303"/>
            <a:ext cx="9422377" cy="6557452"/>
          </a:xfrm>
        </p:spPr>
      </p:pic>
    </p:spTree>
    <p:extLst>
      <p:ext uri="{BB962C8B-B14F-4D97-AF65-F5344CB8AC3E}">
        <p14:creationId xmlns:p14="http://schemas.microsoft.com/office/powerpoint/2010/main" val="4240508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75180" y="365125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510" y="53002"/>
            <a:ext cx="4575600" cy="6862918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890" y="53002"/>
            <a:ext cx="4574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5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400" y="193373"/>
            <a:ext cx="9421200" cy="6664627"/>
          </a:xfrm>
        </p:spPr>
      </p:pic>
    </p:spTree>
    <p:extLst>
      <p:ext uri="{BB962C8B-B14F-4D97-AF65-F5344CB8AC3E}">
        <p14:creationId xmlns:p14="http://schemas.microsoft.com/office/powerpoint/2010/main" val="3632543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105" y="1123440"/>
            <a:ext cx="9209790" cy="4335077"/>
          </a:xfrm>
        </p:spPr>
      </p:pic>
    </p:spTree>
    <p:extLst>
      <p:ext uri="{BB962C8B-B14F-4D97-AF65-F5344CB8AC3E}">
        <p14:creationId xmlns:p14="http://schemas.microsoft.com/office/powerpoint/2010/main" val="3808444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200" y="-907"/>
            <a:ext cx="9147600" cy="6858907"/>
          </a:xfrm>
        </p:spPr>
      </p:pic>
    </p:spTree>
    <p:extLst>
      <p:ext uri="{BB962C8B-B14F-4D97-AF65-F5344CB8AC3E}">
        <p14:creationId xmlns:p14="http://schemas.microsoft.com/office/powerpoint/2010/main" val="158460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2776" y="-42201"/>
            <a:ext cx="9147600" cy="684926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01861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91"/>
          <a:stretch/>
        </p:blipFill>
        <p:spPr>
          <a:xfrm>
            <a:off x="7218254" y="-42201"/>
            <a:ext cx="5535091" cy="684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6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63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2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15" y="1792"/>
            <a:ext cx="9144000" cy="6856208"/>
          </a:xfrm>
        </p:spPr>
      </p:pic>
    </p:spTree>
    <p:extLst>
      <p:ext uri="{BB962C8B-B14F-4D97-AF65-F5344CB8AC3E}">
        <p14:creationId xmlns:p14="http://schemas.microsoft.com/office/powerpoint/2010/main" val="39074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200" y="-907"/>
            <a:ext cx="9147600" cy="6858907"/>
          </a:xfrm>
        </p:spPr>
      </p:pic>
    </p:spTree>
    <p:extLst>
      <p:ext uri="{BB962C8B-B14F-4D97-AF65-F5344CB8AC3E}">
        <p14:creationId xmlns:p14="http://schemas.microsoft.com/office/powerpoint/2010/main" val="361546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200" y="0"/>
            <a:ext cx="9147600" cy="6858907"/>
          </a:xfrm>
        </p:spPr>
      </p:pic>
    </p:spTree>
    <p:extLst>
      <p:ext uri="{BB962C8B-B14F-4D97-AF65-F5344CB8AC3E}">
        <p14:creationId xmlns:p14="http://schemas.microsoft.com/office/powerpoint/2010/main" val="241209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200" y="0"/>
            <a:ext cx="9147600" cy="6858907"/>
          </a:xfrm>
        </p:spPr>
      </p:pic>
    </p:spTree>
    <p:extLst>
      <p:ext uri="{BB962C8B-B14F-4D97-AF65-F5344CB8AC3E}">
        <p14:creationId xmlns:p14="http://schemas.microsoft.com/office/powerpoint/2010/main" val="64294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200" y="0"/>
            <a:ext cx="9147600" cy="6858907"/>
          </a:xfrm>
        </p:spPr>
      </p:pic>
    </p:spTree>
    <p:extLst>
      <p:ext uri="{BB962C8B-B14F-4D97-AF65-F5344CB8AC3E}">
        <p14:creationId xmlns:p14="http://schemas.microsoft.com/office/powerpoint/2010/main" val="3466775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Office PowerPoint</Application>
  <PresentationFormat>宽屏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lee zhu</dc:creator>
  <cp:lastModifiedBy>lee zhu</cp:lastModifiedBy>
  <cp:revision>5</cp:revision>
  <dcterms:created xsi:type="dcterms:W3CDTF">2018-09-09T08:43:33Z</dcterms:created>
  <dcterms:modified xsi:type="dcterms:W3CDTF">2018-09-17T07:05:12Z</dcterms:modified>
</cp:coreProperties>
</file>

<file path=docProps/thumbnail.jpeg>
</file>